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7" r:id="rId1"/>
  </p:sldMasterIdLst>
  <p:notesMasterIdLst>
    <p:notesMasterId r:id="rId3"/>
  </p:notesMasterIdLst>
  <p:handoutMasterIdLst>
    <p:handoutMasterId r:id="rId4"/>
  </p:handoutMasterIdLst>
  <p:sldIdLst>
    <p:sldId id="548" r:id="rId2"/>
  </p:sldIdLst>
  <p:sldSz cx="6858000" cy="9144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99FF"/>
    <a:srgbClr val="D3CAE0"/>
    <a:srgbClr val="99CCFF"/>
    <a:srgbClr val="FFFFCC"/>
    <a:srgbClr val="FFFFFF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84005" autoAdjust="0"/>
  </p:normalViewPr>
  <p:slideViewPr>
    <p:cSldViewPr>
      <p:cViewPr varScale="1">
        <p:scale>
          <a:sx n="88" d="100"/>
          <a:sy n="88" d="100"/>
        </p:scale>
        <p:origin x="2034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842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50029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algn="r"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718C7DD3-E1C9-465A-BC11-191F2F1F3E1A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3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50029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algn="r" defTabSz="957338" eaLnBrk="1" hangingPunct="1">
              <a:defRPr sz="1300"/>
            </a:lvl1pPr>
          </a:lstStyle>
          <a:p>
            <a:pPr>
              <a:defRPr/>
            </a:pPr>
            <a:fld id="{F70251E7-08C4-4336-8456-520515E9FB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69815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3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50029" y="2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>
            <a:lvl1pPr algn="r"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97972477-4400-497A-AB0F-F76D2A14D645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71" tIns="45485" rIns="90971" bIns="4548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0713" y="4716542"/>
            <a:ext cx="5436253" cy="4467385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3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defTabSz="958665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0029" y="9429925"/>
            <a:ext cx="2946078" cy="496727"/>
          </a:xfrm>
          <a:prstGeom prst="rect">
            <a:avLst/>
          </a:prstGeom>
          <a:noFill/>
          <a:ln>
            <a:noFill/>
          </a:ln>
        </p:spPr>
        <p:txBody>
          <a:bodyPr vert="horz" wrap="square" lIns="95856" tIns="47929" rIns="95856" bIns="47929" numCol="1" anchor="b" anchorCtr="0" compatLnSpc="1">
            <a:prstTxWarp prst="textNoShape">
              <a:avLst/>
            </a:prstTxWarp>
          </a:bodyPr>
          <a:lstStyle>
            <a:lvl1pPr algn="r" defTabSz="957338" eaLnBrk="1" hangingPunct="1">
              <a:defRPr sz="1300"/>
            </a:lvl1pPr>
          </a:lstStyle>
          <a:p>
            <a:pPr>
              <a:defRPr/>
            </a:pPr>
            <a:fld id="{B9B5D4A3-E547-49DB-9143-F5912FA861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88384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B5D4A3-E547-49DB-9143-F5912FA8617B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2992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1290"/>
            <a:ext cx="6877353" cy="9166580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206046"/>
            <a:ext cx="4370039" cy="219506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401113"/>
            <a:ext cx="4370039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27290F-042B-4BC7-BAE6-AAC1844DE503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6303F-A1FC-4CFA-89AE-DF87280DF16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294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4538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941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4842933"/>
            <a:ext cx="4064853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9231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75984"/>
            <a:ext cx="4760786" cy="346061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881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9176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12800"/>
            <a:ext cx="4756099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7051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39846A-422A-4594-8B01-F0C89651F3D4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9830E2-4262-446B-BEB3-4C832C224A4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5602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12801"/>
            <a:ext cx="734109" cy="7001935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12801"/>
            <a:ext cx="3896270" cy="70019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6B8F7A-70D2-4140-9E64-3539CDCFED5F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9BAE21-0FBB-46CD-B0E0-43C3A4C4B72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69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6A7F-33FA-4DDF-9187-A27092A6BB6E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E7016-78FE-4317-993F-A0247209A64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039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1158"/>
            <a:ext cx="4760786" cy="243544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EEA31A-B7D8-41E5-A265-6AA6EAA9D556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1A0E60-3169-4909-82E3-3A1B45DB9F7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6016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80785"/>
            <a:ext cx="2316082" cy="51743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2880787"/>
            <a:ext cx="2316083" cy="517436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7ED321-57D0-4D51-A2C6-AEEE1235BD8D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4FCBD-FE93-4EAF-9B19-78CD952FB0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4870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EB15A-40A0-4B9B-AC89-25A731055D3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3A6D8-66B0-4E9A-90EF-56BDAC01689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3099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58F20F-B333-4850-80D0-A0E963B90274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E2883-777A-4B1F-AD43-9E4520DFD2C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0957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D1A646-879B-4F6B-BA0B-70EAD95F52BE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20C30-6B75-4B18-A58B-A32C136B533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335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98139"/>
            <a:ext cx="2092637" cy="1704621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686567"/>
            <a:ext cx="2539528" cy="736858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3702759"/>
            <a:ext cx="2092637" cy="344593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AFF8AC-9645-45BE-877F-0CA5F15B52ED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D40096-0BB9-462E-A911-DBF41DB9A4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862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400800"/>
            <a:ext cx="4760786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12800"/>
            <a:ext cx="476078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156451"/>
            <a:ext cx="4760786" cy="89869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DF16BF-D6D0-4A20-AE68-EDBB70AF353D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63D6E6-5210-496C-9828-1948FBE1F62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242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1290"/>
            <a:ext cx="6877354" cy="9166580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0787"/>
            <a:ext cx="476078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055152"/>
            <a:ext cx="5130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BCE76D-5E2D-4015-AFF8-EC46EF4C19FB}" type="datetimeFigureOut">
              <a:rPr lang="ru-RU" smtClean="0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055152"/>
            <a:ext cx="346723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055152"/>
            <a:ext cx="3844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1639FF0-40AE-4836-9FF4-2074D865029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320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8" r:id="rId1"/>
    <p:sldLayoutId id="2147484629" r:id="rId2"/>
    <p:sldLayoutId id="2147484630" r:id="rId3"/>
    <p:sldLayoutId id="2147484631" r:id="rId4"/>
    <p:sldLayoutId id="2147484632" r:id="rId5"/>
    <p:sldLayoutId id="2147484633" r:id="rId6"/>
    <p:sldLayoutId id="2147484634" r:id="rId7"/>
    <p:sldLayoutId id="2147484635" r:id="rId8"/>
    <p:sldLayoutId id="2147484636" r:id="rId9"/>
    <p:sldLayoutId id="2147484637" r:id="rId10"/>
    <p:sldLayoutId id="2147484638" r:id="rId11"/>
    <p:sldLayoutId id="2147484639" r:id="rId12"/>
    <p:sldLayoutId id="2147484640" r:id="rId13"/>
    <p:sldLayoutId id="2147484641" r:id="rId14"/>
    <p:sldLayoutId id="2147484642" r:id="rId15"/>
    <p:sldLayoutId id="2147484643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8640" y="323528"/>
            <a:ext cx="5760641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405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4663" y="755576"/>
            <a:ext cx="53285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Информация об юридических лицах и(или) индивидуальных предпринимателей, оказывающих услуги по </a:t>
            </a:r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питанию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648" y="2203287"/>
            <a:ext cx="568863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Организация питания обучающихся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ru-RU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(</a:t>
            </a:r>
            <a:r>
              <a:rPr lang="ru-RU" i="1" dirty="0">
                <a:solidFill>
                  <a:srgbClr val="333333"/>
                </a:solidFill>
                <a:latin typeface="Times New Roman" panose="02020603050405020304" pitchFamily="18" charset="0"/>
              </a:rPr>
              <a:t>получение, хранение и учет продуктов питания, приготовление пищи, производство кулинарной продукции на пищеблоке) </a:t>
            </a:r>
            <a:r>
              <a:rPr lang="ru-RU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/>
            </a:r>
            <a:br>
              <a:rPr lang="ru-RU" i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осуществляется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ООО «Магия вкуса» 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</a:b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</a:rPr>
              <a:t>соответствии с условиями заключенного договора </a:t>
            </a:r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4" r="15790"/>
          <a:stretch>
            <a:fillRect/>
          </a:stretch>
        </p:blipFill>
        <p:spPr bwMode="auto">
          <a:xfrm>
            <a:off x="1645909" y="3995936"/>
            <a:ext cx="2918109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0649" y="5580112"/>
            <a:ext cx="583264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Юридический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адрес: </a:t>
            </a:r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625000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Тюменская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область, г. Тюмень, ул. Ленина, д.65, кв.54 </a:t>
            </a:r>
            <a:endParaRPr lang="ru-RU" sz="1600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Фактический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</a:rPr>
              <a:t>адрес: </a:t>
            </a:r>
            <a:endParaRPr lang="ru-RU" b="1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625034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, г. Тюмень,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ул. Камчатская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, д.192 </a:t>
            </a:r>
            <a:endParaRPr lang="ru-RU" sz="1600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1600" dirty="0" smtClean="0">
              <a:solidFill>
                <a:srgbClr val="333333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Телефон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: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8(3452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)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575-495</a:t>
            </a:r>
          </a:p>
          <a:p>
            <a:pPr algn="ctr"/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E-</a:t>
            </a:r>
            <a:r>
              <a:rPr lang="ru-RU" sz="1600" b="1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mail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</a:rPr>
              <a:t>: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magia-vkusa@yandex.ru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3303080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9266</TotalTime>
  <Words>58</Words>
  <Application>Microsoft Office PowerPoint</Application>
  <PresentationFormat>Экран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Val-a-min-a</dc:creator>
  <cp:lastModifiedBy>Сенченко Елена Николаевна</cp:lastModifiedBy>
  <cp:revision>840</cp:revision>
  <cp:lastPrinted>2021-08-16T08:48:27Z</cp:lastPrinted>
  <dcterms:created xsi:type="dcterms:W3CDTF">2012-07-20T16:48:34Z</dcterms:created>
  <dcterms:modified xsi:type="dcterms:W3CDTF">2022-04-29T08:37:17Z</dcterms:modified>
</cp:coreProperties>
</file>